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EEE52AE-A2D0-4C58-9865-0E5FD0F17EEE}" type="datetimeFigureOut">
              <a:rPr lang="th-TH" smtClean="0"/>
              <a:pPr/>
              <a:t>14/02/56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E52AE-A2D0-4C58-9865-0E5FD0F17EEE}" type="datetimeFigureOut">
              <a:rPr lang="th-TH" smtClean="0"/>
              <a:pPr/>
              <a:t>14/02/56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EE52AE-A2D0-4C58-9865-0E5FD0F17EEE}" type="datetimeFigureOut">
              <a:rPr lang="th-TH" smtClean="0"/>
              <a:pPr/>
              <a:t>14/02/56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EEE52AE-A2D0-4C58-9865-0E5FD0F17EEE}" type="datetimeFigureOut">
              <a:rPr lang="th-TH" smtClean="0"/>
              <a:pPr/>
              <a:t>14/02/56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BEEE52AE-A2D0-4C58-9865-0E5FD0F17EEE}" type="datetimeFigureOut">
              <a:rPr lang="th-TH" smtClean="0"/>
              <a:pPr/>
              <a:t>14/02/56</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EEE52AE-A2D0-4C58-9865-0E5FD0F17EEE}" type="datetimeFigureOut">
              <a:rPr lang="th-TH" smtClean="0"/>
              <a:pPr/>
              <a:t>14/02/56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8F6B093-3FCA-40C7-B6B4-2BC59C37EF5A}" type="slidenum">
              <a:rPr lang="th-TH" smtClean="0"/>
              <a:pPr/>
              <a:t>‹#›</a:t>
            </a:fld>
            <a:endParaRPr lang="th-TH"/>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EEE52AE-A2D0-4C58-9865-0E5FD0F17EEE}" type="datetimeFigureOut">
              <a:rPr lang="th-TH" smtClean="0"/>
              <a:pPr/>
              <a:t>14/02/56</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EE52AE-A2D0-4C58-9865-0E5FD0F17EEE}" type="datetimeFigureOut">
              <a:rPr lang="th-TH" smtClean="0"/>
              <a:pPr/>
              <a:t>14/02/56</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E52AE-A2D0-4C58-9865-0E5FD0F17EEE}" type="datetimeFigureOut">
              <a:rPr lang="th-TH" smtClean="0"/>
              <a:pPr/>
              <a:t>14/02/56</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BEEE52AE-A2D0-4C58-9865-0E5FD0F17EEE}" type="datetimeFigureOut">
              <a:rPr lang="th-TH" smtClean="0"/>
              <a:pPr/>
              <a:t>14/02/56</a:t>
            </a:fld>
            <a:endParaRPr lang="th-TH"/>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th-TH"/>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18F6B093-3FCA-40C7-B6B4-2BC59C37EF5A}" type="slidenum">
              <a:rPr lang="th-TH" smtClean="0"/>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EE52AE-A2D0-4C58-9865-0E5FD0F17EEE}" type="datetimeFigureOut">
              <a:rPr lang="th-TH" smtClean="0"/>
              <a:pPr/>
              <a:t>14/02/56</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18F6B093-3FCA-40C7-B6B4-2BC59C37EF5A}" type="slidenum">
              <a:rPr lang="th-TH" smtClean="0"/>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BEEE52AE-A2D0-4C58-9865-0E5FD0F17EEE}" type="datetimeFigureOut">
              <a:rPr lang="th-TH" smtClean="0"/>
              <a:pPr/>
              <a:t>14/02/56</a:t>
            </a:fld>
            <a:endParaRPr lang="th-TH"/>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th-TH"/>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18F6B093-3FCA-40C7-B6B4-2BC59C37EF5A}" type="slidenum">
              <a:rPr lang="th-TH" smtClean="0"/>
              <a:pPr/>
              <a:t>‹#›</a:t>
            </a:fld>
            <a:endParaRPr lang="th-TH"/>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556792"/>
            <a:ext cx="7772400" cy="1470025"/>
          </a:xfrm>
        </p:spPr>
        <p:txBody>
          <a:bodyPr/>
          <a:lstStyle/>
          <a:p>
            <a:r>
              <a:rPr lang="en-US" dirty="0" smtClean="0"/>
              <a:t>Internet Marketing</a:t>
            </a:r>
            <a:endParaRPr lang="th-TH" dirty="0"/>
          </a:p>
        </p:txBody>
      </p:sp>
      <p:sp>
        <p:nvSpPr>
          <p:cNvPr id="3" name="Subtitle 2"/>
          <p:cNvSpPr>
            <a:spLocks noGrp="1"/>
          </p:cNvSpPr>
          <p:nvPr>
            <p:ph type="subTitle" idx="1"/>
          </p:nvPr>
        </p:nvSpPr>
        <p:spPr>
          <a:xfrm rot="19140000">
            <a:off x="1694042" y="2290800"/>
            <a:ext cx="6511131" cy="1797925"/>
          </a:xfrm>
        </p:spPr>
        <p:txBody>
          <a:bodyPr>
            <a:noAutofit/>
          </a:bodyPr>
          <a:lstStyle/>
          <a:p>
            <a:r>
              <a:rPr lang="en-US" sz="1800" dirty="0" err="1" smtClean="0"/>
              <a:t>Nok</a:t>
            </a:r>
            <a:r>
              <a:rPr lang="en-US" sz="1800" dirty="0" smtClean="0"/>
              <a:t> </a:t>
            </a:r>
            <a:r>
              <a:rPr lang="en-US" sz="1800" dirty="0" err="1" smtClean="0"/>
              <a:t>Nahm</a:t>
            </a:r>
            <a:r>
              <a:rPr lang="en-US" sz="1800" dirty="0" smtClean="0"/>
              <a:t> # 11</a:t>
            </a:r>
          </a:p>
          <a:p>
            <a:r>
              <a:rPr lang="en-US" sz="1800" dirty="0" smtClean="0"/>
              <a:t>Anna # 13</a:t>
            </a:r>
          </a:p>
          <a:p>
            <a:r>
              <a:rPr lang="en-US" sz="1800" dirty="0" err="1" smtClean="0"/>
              <a:t>Fah</a:t>
            </a:r>
            <a:r>
              <a:rPr lang="en-US" sz="1800" dirty="0" smtClean="0"/>
              <a:t> # 22</a:t>
            </a:r>
            <a:endParaRPr lang="th-TH" sz="1800" dirty="0"/>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922" t="28928" r="46271" b="19490"/>
          <a:stretch/>
        </p:blipFill>
        <p:spPr bwMode="auto">
          <a:xfrm>
            <a:off x="5786446" y="642918"/>
            <a:ext cx="2877015" cy="24532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693" t="26345" r="45865" b="15582"/>
          <a:stretch/>
        </p:blipFill>
        <p:spPr bwMode="auto">
          <a:xfrm>
            <a:off x="4429124" y="3500438"/>
            <a:ext cx="2699658" cy="254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1452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linds(horizontal)">
                                      <p:cBhvr>
                                        <p:cTn id="11" dur="500"/>
                                        <p:tgtEl>
                                          <p:spTgt spid="3">
                                            <p:txEl>
                                              <p:pRg st="0" end="0"/>
                                            </p:txEl>
                                          </p:spTgt>
                                        </p:tgtEl>
                                      </p:cBhvr>
                                    </p:animEffect>
                                  </p:childTnLst>
                                </p:cTn>
                              </p:par>
                            </p:childTnLst>
                          </p:cTn>
                        </p:par>
                        <p:par>
                          <p:cTn id="12" fill="hold">
                            <p:stCondLst>
                              <p:cond delay="2500"/>
                            </p:stCondLst>
                            <p:childTnLst>
                              <p:par>
                                <p:cTn id="13" presetID="3" presetClass="entr" presetSubtype="10"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linds(horizontal)">
                                      <p:cBhvr>
                                        <p:cTn id="15" dur="500"/>
                                        <p:tgtEl>
                                          <p:spTgt spid="3">
                                            <p:txEl>
                                              <p:pRg st="1" end="1"/>
                                            </p:txEl>
                                          </p:spTgt>
                                        </p:tgtEl>
                                      </p:cBhvr>
                                    </p:animEffect>
                                  </p:childTnLst>
                                </p:cTn>
                              </p:par>
                            </p:childTnLst>
                          </p:cTn>
                        </p:par>
                        <p:par>
                          <p:cTn id="16" fill="hold">
                            <p:stCondLst>
                              <p:cond delay="3000"/>
                            </p:stCondLst>
                            <p:childTnLst>
                              <p:par>
                                <p:cTn id="17" presetID="3" presetClass="entr" presetSubtype="1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linds(horizontal)">
                                      <p:cBhvr>
                                        <p:cTn id="19" dur="500"/>
                                        <p:tgtEl>
                                          <p:spTgt spid="3">
                                            <p:txEl>
                                              <p:pRg st="2" end="2"/>
                                            </p:txEl>
                                          </p:spTgt>
                                        </p:tgtEl>
                                      </p:cBhvr>
                                    </p:animEffect>
                                  </p:childTnLst>
                                </p:cTn>
                              </p:par>
                            </p:childTnLst>
                          </p:cTn>
                        </p:par>
                        <p:par>
                          <p:cTn id="20" fill="hold">
                            <p:stCondLst>
                              <p:cond delay="3500"/>
                            </p:stCondLst>
                            <p:childTnLst>
                              <p:par>
                                <p:cTn id="21" presetID="2" presetClass="entr" presetSubtype="4" fill="hold" nodeType="afterEffect">
                                  <p:stCondLst>
                                    <p:cond delay="0"/>
                                  </p:stCondLst>
                                  <p:childTnLst>
                                    <p:set>
                                      <p:cBhvr>
                                        <p:cTn id="22" dur="1" fill="hold">
                                          <p:stCondLst>
                                            <p:cond delay="0"/>
                                          </p:stCondLst>
                                        </p:cTn>
                                        <p:tgtEl>
                                          <p:spTgt spid="1026"/>
                                        </p:tgtEl>
                                        <p:attrNameLst>
                                          <p:attrName>style.visibility</p:attrName>
                                        </p:attrNameLst>
                                      </p:cBhvr>
                                      <p:to>
                                        <p:strVal val="visible"/>
                                      </p:to>
                                    </p:set>
                                    <p:anim calcmode="lin" valueType="num">
                                      <p:cBhvr additive="base">
                                        <p:cTn id="23" dur="500" fill="hold"/>
                                        <p:tgtEl>
                                          <p:spTgt spid="1026"/>
                                        </p:tgtEl>
                                        <p:attrNameLst>
                                          <p:attrName>ppt_x</p:attrName>
                                        </p:attrNameLst>
                                      </p:cBhvr>
                                      <p:tavLst>
                                        <p:tav tm="0">
                                          <p:val>
                                            <p:strVal val="#ppt_x"/>
                                          </p:val>
                                        </p:tav>
                                        <p:tav tm="100000">
                                          <p:val>
                                            <p:strVal val="#ppt_x"/>
                                          </p:val>
                                        </p:tav>
                                      </p:tavLst>
                                    </p:anim>
                                    <p:anim calcmode="lin" valueType="num">
                                      <p:cBhvr additive="base">
                                        <p:cTn id="24" dur="500" fill="hold"/>
                                        <p:tgtEl>
                                          <p:spTgt spid="1026"/>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nodeType="afterEffect">
                                  <p:stCondLst>
                                    <p:cond delay="0"/>
                                  </p:stCondLst>
                                  <p:childTnLst>
                                    <p:set>
                                      <p:cBhvr>
                                        <p:cTn id="27" dur="1" fill="hold">
                                          <p:stCondLst>
                                            <p:cond delay="0"/>
                                          </p:stCondLst>
                                        </p:cTn>
                                        <p:tgtEl>
                                          <p:spTgt spid="1027"/>
                                        </p:tgtEl>
                                        <p:attrNameLst>
                                          <p:attrName>style.visibility</p:attrName>
                                        </p:attrNameLst>
                                      </p:cBhvr>
                                      <p:to>
                                        <p:strVal val="visible"/>
                                      </p:to>
                                    </p:set>
                                    <p:anim calcmode="lin" valueType="num">
                                      <p:cBhvr additive="base">
                                        <p:cTn id="28" dur="500" fill="hold"/>
                                        <p:tgtEl>
                                          <p:spTgt spid="1027"/>
                                        </p:tgtEl>
                                        <p:attrNameLst>
                                          <p:attrName>ppt_x</p:attrName>
                                        </p:attrNameLst>
                                      </p:cBhvr>
                                      <p:tavLst>
                                        <p:tav tm="0">
                                          <p:val>
                                            <p:strVal val="#ppt_x"/>
                                          </p:val>
                                        </p:tav>
                                        <p:tav tm="100000">
                                          <p:val>
                                            <p:strVal val="#ppt_x"/>
                                          </p:val>
                                        </p:tav>
                                      </p:tavLst>
                                    </p:anim>
                                    <p:anim calcmode="lin" valueType="num">
                                      <p:cBhvr additive="base">
                                        <p:cTn id="29"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642918"/>
            <a:ext cx="7520940" cy="548640"/>
          </a:xfrm>
        </p:spPr>
        <p:txBody>
          <a:bodyPr/>
          <a:lstStyle/>
          <a:p>
            <a:r>
              <a:rPr lang="en-US" sz="3200" dirty="0" smtClean="0"/>
              <a:t>What we sell…</a:t>
            </a:r>
            <a:endParaRPr lang="th-TH" sz="3200" dirty="0"/>
          </a:p>
        </p:txBody>
      </p:sp>
      <p:sp>
        <p:nvSpPr>
          <p:cNvPr id="3" name="Content Placeholder 2"/>
          <p:cNvSpPr>
            <a:spLocks noGrp="1"/>
          </p:cNvSpPr>
          <p:nvPr>
            <p:ph idx="1"/>
          </p:nvPr>
        </p:nvSpPr>
        <p:spPr>
          <a:xfrm>
            <a:off x="857224" y="1571612"/>
            <a:ext cx="7520940" cy="3579849"/>
          </a:xfrm>
        </p:spPr>
        <p:txBody>
          <a:bodyPr>
            <a:normAutofit/>
          </a:bodyPr>
          <a:lstStyle/>
          <a:p>
            <a:r>
              <a:rPr lang="en-US" sz="3200" dirty="0" smtClean="0"/>
              <a:t>We sell second-handed clothes and we choose social media to promote our products. </a:t>
            </a:r>
            <a:endParaRPr lang="th-TH" sz="3200" dirty="0"/>
          </a:p>
        </p:txBody>
      </p:sp>
      <p:pic>
        <p:nvPicPr>
          <p:cNvPr id="2050" name="Picture 2" descr="C:\Documents and Settings\Administrator\My Documents\images.jpg"/>
          <p:cNvPicPr>
            <a:picLocks noChangeAspect="1" noChangeArrowheads="1"/>
          </p:cNvPicPr>
          <p:nvPr/>
        </p:nvPicPr>
        <p:blipFill>
          <a:blip r:embed="rId2" cstate="print"/>
          <a:srcRect/>
          <a:stretch>
            <a:fillRect/>
          </a:stretch>
        </p:blipFill>
        <p:spPr bwMode="auto">
          <a:xfrm>
            <a:off x="4357686" y="3214686"/>
            <a:ext cx="3571900" cy="2368325"/>
          </a:xfrm>
          <a:prstGeom prst="rect">
            <a:avLst/>
          </a:prstGeom>
          <a:noFill/>
        </p:spPr>
      </p:pic>
    </p:spTree>
    <p:extLst>
      <p:ext uri="{BB962C8B-B14F-4D97-AF65-F5344CB8AC3E}">
        <p14:creationId xmlns="" xmlns:p14="http://schemas.microsoft.com/office/powerpoint/2010/main" val="149247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1"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1"/>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childTnLst>
                                </p:cTn>
                              </p:par>
                            </p:childTnLst>
                          </p:cTn>
                        </p:par>
                        <p:par>
                          <p:cTn id="10" fill="hold">
                            <p:stCondLst>
                              <p:cond delay="2000"/>
                            </p:stCondLst>
                            <p:childTnLst>
                              <p:par>
                                <p:cTn id="11" presetID="4" presetClass="entr" presetSubtype="16"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1000"/>
                                        <p:tgtEl>
                                          <p:spTgt spid="3">
                                            <p:txEl>
                                              <p:pRg st="0" end="0"/>
                                            </p:txEl>
                                          </p:spTgt>
                                        </p:tgtEl>
                                      </p:cBhvr>
                                    </p:animEffect>
                                  </p:childTnLst>
                                </p:cTn>
                              </p:par>
                            </p:childTnLst>
                          </p:cTn>
                        </p:par>
                        <p:par>
                          <p:cTn id="14" fill="hold">
                            <p:stCondLst>
                              <p:cond delay="3000"/>
                            </p:stCondLst>
                            <p:childTnLst>
                              <p:par>
                                <p:cTn id="15" presetID="10" presetClass="entr" presetSubtype="0" fill="hold" nodeType="after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714356"/>
            <a:ext cx="4320544" cy="1214446"/>
          </a:xfrm>
        </p:spPr>
        <p:txBody>
          <a:bodyPr/>
          <a:lstStyle/>
          <a:p>
            <a:r>
              <a:rPr lang="en-US" dirty="0" smtClean="0"/>
              <a:t>Social media marketing</a:t>
            </a:r>
            <a:endParaRPr lang="th-TH" dirty="0"/>
          </a:p>
        </p:txBody>
      </p:sp>
      <p:sp>
        <p:nvSpPr>
          <p:cNvPr id="3" name="Content Placeholder 2"/>
          <p:cNvSpPr>
            <a:spLocks noGrp="1"/>
          </p:cNvSpPr>
          <p:nvPr>
            <p:ph idx="1"/>
          </p:nvPr>
        </p:nvSpPr>
        <p:spPr>
          <a:xfrm>
            <a:off x="4429124" y="1000108"/>
            <a:ext cx="4286280" cy="4929222"/>
          </a:xfrm>
        </p:spPr>
        <p:txBody>
          <a:bodyPr>
            <a:normAutofit/>
          </a:bodyPr>
          <a:lstStyle/>
          <a:p>
            <a:r>
              <a:rPr lang="en-US" sz="2400" dirty="0" smtClean="0"/>
              <a:t>One of the most popular ways to sell products is to sell through social media. Facebook is an example. There are millions of users. The primitive strategy is that people will share our second-handed clothes  page. It will be known for many visual friends. Moreover, there’s no cost for the page.   </a:t>
            </a:r>
            <a:endParaRPr lang="th-TH" sz="2400" dirty="0"/>
          </a:p>
        </p:txBody>
      </p:sp>
      <p:pic>
        <p:nvPicPr>
          <p:cNvPr id="3074" name="Picture 2" descr="C:\Documents and Settings\Administrator\My Documents\1.jpeg"/>
          <p:cNvPicPr>
            <a:picLocks noChangeAspect="1" noChangeArrowheads="1"/>
          </p:cNvPicPr>
          <p:nvPr/>
        </p:nvPicPr>
        <p:blipFill>
          <a:blip r:embed="rId2" cstate="print"/>
          <a:srcRect/>
          <a:stretch>
            <a:fillRect/>
          </a:stretch>
        </p:blipFill>
        <p:spPr bwMode="auto">
          <a:xfrm>
            <a:off x="714348" y="2357430"/>
            <a:ext cx="3582958" cy="2571768"/>
          </a:xfrm>
          <a:prstGeom prst="rect">
            <a:avLst/>
          </a:prstGeom>
          <a:noFill/>
        </p:spPr>
      </p:pic>
    </p:spTree>
    <p:extLst>
      <p:ext uri="{BB962C8B-B14F-4D97-AF65-F5344CB8AC3E}">
        <p14:creationId xmlns="" xmlns:p14="http://schemas.microsoft.com/office/powerpoint/2010/main" val="4245200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950"/>
                            </p:stCondLst>
                            <p:childTnLst>
                              <p:par>
                                <p:cTn id="12" presetID="4"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ox(in)">
                                      <p:cBhvr>
                                        <p:cTn id="14" dur="500"/>
                                        <p:tgtEl>
                                          <p:spTgt spid="3">
                                            <p:txEl>
                                              <p:pRg st="0" end="0"/>
                                            </p:txEl>
                                          </p:spTgt>
                                        </p:tgtEl>
                                      </p:cBhvr>
                                    </p:animEffect>
                                  </p:childTnLst>
                                </p:cTn>
                              </p:par>
                            </p:childTnLst>
                          </p:cTn>
                        </p:par>
                        <p:par>
                          <p:cTn id="15" fill="hold">
                            <p:stCondLst>
                              <p:cond delay="2450"/>
                            </p:stCondLst>
                            <p:childTnLst>
                              <p:par>
                                <p:cTn id="16" presetID="10"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520940" cy="548640"/>
          </a:xfrm>
        </p:spPr>
        <p:txBody>
          <a:bodyPr/>
          <a:lstStyle/>
          <a:p>
            <a:r>
              <a:rPr lang="en-US" dirty="0" smtClean="0"/>
              <a:t>Referral marketing</a:t>
            </a:r>
            <a:endParaRPr lang="th-TH" dirty="0"/>
          </a:p>
        </p:txBody>
      </p:sp>
      <p:sp>
        <p:nvSpPr>
          <p:cNvPr id="3" name="Content Placeholder 2"/>
          <p:cNvSpPr>
            <a:spLocks noGrp="1"/>
          </p:cNvSpPr>
          <p:nvPr>
            <p:ph idx="1"/>
          </p:nvPr>
        </p:nvSpPr>
        <p:spPr>
          <a:xfrm>
            <a:off x="857224" y="1285860"/>
            <a:ext cx="7520940" cy="3579849"/>
          </a:xfrm>
        </p:spPr>
        <p:txBody>
          <a:bodyPr>
            <a:normAutofit/>
          </a:bodyPr>
          <a:lstStyle/>
          <a:p>
            <a:r>
              <a:rPr lang="en-US" sz="2400" dirty="0" smtClean="0"/>
              <a:t>Almost like social media marketing strategy. A person can tell about our products to many of his friends. We will reward to the that person, as a guarantee that our shop is a reliable shop.   </a:t>
            </a:r>
            <a:endParaRPr lang="th-TH" sz="2400" dirty="0"/>
          </a:p>
        </p:txBody>
      </p:sp>
      <p:pic>
        <p:nvPicPr>
          <p:cNvPr id="4098" name="Picture 2" descr="C:\Documents and Settings\Administrator\My Documents\gossip.jpg"/>
          <p:cNvPicPr>
            <a:picLocks noChangeAspect="1" noChangeArrowheads="1"/>
          </p:cNvPicPr>
          <p:nvPr/>
        </p:nvPicPr>
        <p:blipFill>
          <a:blip r:embed="rId2" cstate="print"/>
          <a:srcRect/>
          <a:stretch>
            <a:fillRect/>
          </a:stretch>
        </p:blipFill>
        <p:spPr bwMode="auto">
          <a:xfrm>
            <a:off x="2500298" y="3000372"/>
            <a:ext cx="4000528" cy="3009158"/>
          </a:xfrm>
          <a:prstGeom prst="rect">
            <a:avLst/>
          </a:prstGeom>
          <a:noFill/>
        </p:spPr>
      </p:pic>
    </p:spTree>
    <p:extLst>
      <p:ext uri="{BB962C8B-B14F-4D97-AF65-F5344CB8AC3E}">
        <p14:creationId xmlns="" xmlns:p14="http://schemas.microsoft.com/office/powerpoint/2010/main" val="323541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3000"/>
                            </p:stCondLst>
                            <p:childTnLst>
                              <p:par>
                                <p:cTn id="13" presetID="26" presetClass="entr" presetSubtype="0"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580">
                                          <p:stCondLst>
                                            <p:cond delay="0"/>
                                          </p:stCondLst>
                                        </p:cTn>
                                        <p:tgtEl>
                                          <p:spTgt spid="4098"/>
                                        </p:tgtEl>
                                      </p:cBhvr>
                                    </p:animEffect>
                                    <p:anim calcmode="lin" valueType="num">
                                      <p:cBhvr>
                                        <p:cTn id="16"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1" dur="26">
                                          <p:stCondLst>
                                            <p:cond delay="650"/>
                                          </p:stCondLst>
                                        </p:cTn>
                                        <p:tgtEl>
                                          <p:spTgt spid="4098"/>
                                        </p:tgtEl>
                                      </p:cBhvr>
                                      <p:to x="100000" y="60000"/>
                                    </p:animScale>
                                    <p:animScale>
                                      <p:cBhvr>
                                        <p:cTn id="22" dur="166" decel="50000">
                                          <p:stCondLst>
                                            <p:cond delay="676"/>
                                          </p:stCondLst>
                                        </p:cTn>
                                        <p:tgtEl>
                                          <p:spTgt spid="4098"/>
                                        </p:tgtEl>
                                      </p:cBhvr>
                                      <p:to x="100000" y="100000"/>
                                    </p:animScale>
                                    <p:animScale>
                                      <p:cBhvr>
                                        <p:cTn id="23" dur="26">
                                          <p:stCondLst>
                                            <p:cond delay="1312"/>
                                          </p:stCondLst>
                                        </p:cTn>
                                        <p:tgtEl>
                                          <p:spTgt spid="4098"/>
                                        </p:tgtEl>
                                      </p:cBhvr>
                                      <p:to x="100000" y="80000"/>
                                    </p:animScale>
                                    <p:animScale>
                                      <p:cBhvr>
                                        <p:cTn id="24" dur="166" decel="50000">
                                          <p:stCondLst>
                                            <p:cond delay="1338"/>
                                          </p:stCondLst>
                                        </p:cTn>
                                        <p:tgtEl>
                                          <p:spTgt spid="4098"/>
                                        </p:tgtEl>
                                      </p:cBhvr>
                                      <p:to x="100000" y="100000"/>
                                    </p:animScale>
                                    <p:animScale>
                                      <p:cBhvr>
                                        <p:cTn id="25" dur="26">
                                          <p:stCondLst>
                                            <p:cond delay="1642"/>
                                          </p:stCondLst>
                                        </p:cTn>
                                        <p:tgtEl>
                                          <p:spTgt spid="4098"/>
                                        </p:tgtEl>
                                      </p:cBhvr>
                                      <p:to x="100000" y="90000"/>
                                    </p:animScale>
                                    <p:animScale>
                                      <p:cBhvr>
                                        <p:cTn id="26" dur="166" decel="50000">
                                          <p:stCondLst>
                                            <p:cond delay="1668"/>
                                          </p:stCondLst>
                                        </p:cTn>
                                        <p:tgtEl>
                                          <p:spTgt spid="4098"/>
                                        </p:tgtEl>
                                      </p:cBhvr>
                                      <p:to x="100000" y="100000"/>
                                    </p:animScale>
                                    <p:animScale>
                                      <p:cBhvr>
                                        <p:cTn id="27" dur="26">
                                          <p:stCondLst>
                                            <p:cond delay="1808"/>
                                          </p:stCondLst>
                                        </p:cTn>
                                        <p:tgtEl>
                                          <p:spTgt spid="4098"/>
                                        </p:tgtEl>
                                      </p:cBhvr>
                                      <p:to x="100000" y="95000"/>
                                    </p:animScale>
                                    <p:animScale>
                                      <p:cBhvr>
                                        <p:cTn id="28" dur="166" decel="50000">
                                          <p:stCondLst>
                                            <p:cond delay="1834"/>
                                          </p:stCondLst>
                                        </p:cTn>
                                        <p:tgtEl>
                                          <p:spTgt spid="409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500042"/>
            <a:ext cx="7520940" cy="548640"/>
          </a:xfrm>
        </p:spPr>
        <p:txBody>
          <a:bodyPr/>
          <a:lstStyle/>
          <a:p>
            <a:r>
              <a:rPr lang="en-US" dirty="0" smtClean="0"/>
              <a:t>Web analytics</a:t>
            </a:r>
            <a:endParaRPr lang="th-TH" dirty="0"/>
          </a:p>
        </p:txBody>
      </p:sp>
      <p:sp>
        <p:nvSpPr>
          <p:cNvPr id="3" name="Content Placeholder 2"/>
          <p:cNvSpPr>
            <a:spLocks noGrp="1"/>
          </p:cNvSpPr>
          <p:nvPr>
            <p:ph idx="1"/>
          </p:nvPr>
        </p:nvSpPr>
        <p:spPr>
          <a:xfrm>
            <a:off x="785786" y="1285860"/>
            <a:ext cx="7520940" cy="3579849"/>
          </a:xfrm>
        </p:spPr>
        <p:txBody>
          <a:bodyPr>
            <a:normAutofit/>
          </a:bodyPr>
          <a:lstStyle/>
          <a:p>
            <a:r>
              <a:rPr lang="en-US" sz="2400" dirty="0" smtClean="0"/>
              <a:t>We will study the customers’ behavior when visiting our website. We can see how many people visit our website a day or when do people visit our website the most or even what is the country they come from. We can use those information as our strategy to sell our second-handed clothes.</a:t>
            </a:r>
            <a:endParaRPr lang="th-TH" sz="2400" dirty="0"/>
          </a:p>
        </p:txBody>
      </p:sp>
    </p:spTree>
    <p:extLst>
      <p:ext uri="{BB962C8B-B14F-4D97-AF65-F5344CB8AC3E}">
        <p14:creationId xmlns="" xmlns:p14="http://schemas.microsoft.com/office/powerpoint/2010/main" val="113328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3250"/>
                            </p:stCondLst>
                            <p:childTnLst>
                              <p:par>
                                <p:cTn id="13" presetID="2" presetClass="entr" presetSubtype="4"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520940" cy="548640"/>
          </a:xfrm>
        </p:spPr>
        <p:txBody>
          <a:bodyPr/>
          <a:lstStyle/>
          <a:p>
            <a:r>
              <a:rPr lang="en-US" dirty="0" smtClean="0"/>
              <a:t>Revenue sharing	</a:t>
            </a:r>
            <a:endParaRPr lang="th-TH" dirty="0"/>
          </a:p>
        </p:txBody>
      </p:sp>
      <p:sp>
        <p:nvSpPr>
          <p:cNvPr id="3" name="Content Placeholder 2"/>
          <p:cNvSpPr>
            <a:spLocks noGrp="1"/>
          </p:cNvSpPr>
          <p:nvPr>
            <p:ph idx="1"/>
          </p:nvPr>
        </p:nvSpPr>
        <p:spPr>
          <a:xfrm>
            <a:off x="785786" y="1285860"/>
            <a:ext cx="7520940" cy="3579849"/>
          </a:xfrm>
        </p:spPr>
        <p:txBody>
          <a:bodyPr>
            <a:normAutofit/>
          </a:bodyPr>
          <a:lstStyle/>
          <a:p>
            <a:r>
              <a:rPr lang="en-US" sz="2400" dirty="0" smtClean="0"/>
              <a:t>We will have someone make a banner of his products on our website. This way we can earn more money by gain the commission. There might be second-handed shoes or bags because they relate to our products.  </a:t>
            </a:r>
            <a:endParaRPr lang="th-TH" sz="2400" dirty="0"/>
          </a:p>
        </p:txBody>
      </p:sp>
    </p:spTree>
    <p:extLst>
      <p:ext uri="{BB962C8B-B14F-4D97-AF65-F5344CB8AC3E}">
        <p14:creationId xmlns="" xmlns:p14="http://schemas.microsoft.com/office/powerpoint/2010/main" val="22014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8"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diamond(in)">
                                      <p:cBhvr>
                                        <p:cTn id="11"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500042"/>
            <a:ext cx="7520940" cy="548640"/>
          </a:xfrm>
        </p:spPr>
        <p:txBody>
          <a:bodyPr/>
          <a:lstStyle/>
          <a:p>
            <a:r>
              <a:rPr lang="en-US" dirty="0" smtClean="0"/>
              <a:t>Content marketing</a:t>
            </a:r>
            <a:endParaRPr lang="th-TH" dirty="0"/>
          </a:p>
        </p:txBody>
      </p:sp>
      <p:sp>
        <p:nvSpPr>
          <p:cNvPr id="3" name="Content Placeholder 2"/>
          <p:cNvSpPr>
            <a:spLocks noGrp="1"/>
          </p:cNvSpPr>
          <p:nvPr>
            <p:ph idx="1"/>
          </p:nvPr>
        </p:nvSpPr>
        <p:spPr>
          <a:xfrm>
            <a:off x="785786" y="1214422"/>
            <a:ext cx="7520940" cy="3579849"/>
          </a:xfrm>
        </p:spPr>
        <p:txBody>
          <a:bodyPr>
            <a:normAutofit/>
          </a:bodyPr>
          <a:lstStyle/>
          <a:p>
            <a:r>
              <a:rPr lang="en-US" sz="2400" dirty="0" smtClean="0"/>
              <a:t>We will make creative content about our products by using different methods. We can make videos, as an advertising or may be a short movie. We might also make a blog about using second-handed clothes to persuade the readers about how is it good to wear second-handed clothes. </a:t>
            </a:r>
            <a:endParaRPr lang="th-TH" sz="2400" dirty="0"/>
          </a:p>
        </p:txBody>
      </p:sp>
    </p:spTree>
    <p:extLst>
      <p:ext uri="{BB962C8B-B14F-4D97-AF65-F5344CB8AC3E}">
        <p14:creationId xmlns="" xmlns:p14="http://schemas.microsoft.com/office/powerpoint/2010/main" val="271048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58" presetClass="entr" presetSubtype="0" accel="10000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5470" t="24770" r="58761" b="13384"/>
          <a:stretch/>
        </p:blipFill>
        <p:spPr bwMode="auto">
          <a:xfrm>
            <a:off x="500034" y="1928802"/>
            <a:ext cx="3096344" cy="464451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15762" t="24815" r="59360" b="13028"/>
          <a:stretch/>
        </p:blipFill>
        <p:spPr bwMode="auto">
          <a:xfrm>
            <a:off x="6286512" y="571480"/>
            <a:ext cx="2035221" cy="31780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descr="C:\Documents and Settings\Administrator\My Documents\oxfam_460 x 258.jpg"/>
          <p:cNvPicPr>
            <a:picLocks noChangeAspect="1" noChangeArrowheads="1"/>
          </p:cNvPicPr>
          <p:nvPr/>
        </p:nvPicPr>
        <p:blipFill>
          <a:blip r:embed="rId4" cstate="print"/>
          <a:srcRect/>
          <a:stretch>
            <a:fillRect/>
          </a:stretch>
        </p:blipFill>
        <p:spPr bwMode="auto">
          <a:xfrm>
            <a:off x="214282" y="500042"/>
            <a:ext cx="6496050" cy="3810000"/>
          </a:xfrm>
          <a:prstGeom prst="rect">
            <a:avLst/>
          </a:prstGeom>
          <a:noFill/>
        </p:spPr>
      </p:pic>
      <p:pic>
        <p:nvPicPr>
          <p:cNvPr id="1027" name="Picture 3" descr="C:\Documents and Settings\Administrator\My Documents\andreacrewsb.jpg"/>
          <p:cNvPicPr>
            <a:picLocks noChangeAspect="1" noChangeArrowheads="1"/>
          </p:cNvPicPr>
          <p:nvPr/>
        </p:nvPicPr>
        <p:blipFill>
          <a:blip r:embed="rId5" cstate="print"/>
          <a:srcRect/>
          <a:stretch>
            <a:fillRect/>
          </a:stretch>
        </p:blipFill>
        <p:spPr bwMode="auto">
          <a:xfrm>
            <a:off x="3357554" y="3000372"/>
            <a:ext cx="5114926" cy="3495675"/>
          </a:xfrm>
          <a:prstGeom prst="rect">
            <a:avLst/>
          </a:prstGeom>
          <a:noFill/>
        </p:spPr>
      </p:pic>
    </p:spTree>
    <p:extLst>
      <p:ext uri="{BB962C8B-B14F-4D97-AF65-F5344CB8AC3E}">
        <p14:creationId xmlns="" xmlns:p14="http://schemas.microsoft.com/office/powerpoint/2010/main" val="1490830959"/>
      </p:ext>
    </p:extLst>
  </p:cSld>
  <p:clrMapOvr>
    <a:masterClrMapping/>
  </p:clrMapOvr>
  <p:transition advClick="0" advTm="12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2000"/>
                                        <p:tgtEl>
                                          <p:spTgt spid="1026"/>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Effect transition="in" filter="fade">
                                      <p:cBhvr>
                                        <p:cTn id="1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124</TotalTime>
  <Words>286</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Angles</vt:lpstr>
      <vt:lpstr>Internet Marketing</vt:lpstr>
      <vt:lpstr>What we sell…</vt:lpstr>
      <vt:lpstr>Social media marketing</vt:lpstr>
      <vt:lpstr>Referral marketing</vt:lpstr>
      <vt:lpstr>Web analytics</vt:lpstr>
      <vt:lpstr>Revenue sharing </vt:lpstr>
      <vt:lpstr>Content marketing</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Marketing</dc:title>
  <dc:creator>RC14</dc:creator>
  <cp:lastModifiedBy>LEMEL</cp:lastModifiedBy>
  <cp:revision>45</cp:revision>
  <dcterms:created xsi:type="dcterms:W3CDTF">2013-02-06T08:43:52Z</dcterms:created>
  <dcterms:modified xsi:type="dcterms:W3CDTF">2013-02-14T03:52:10Z</dcterms:modified>
</cp:coreProperties>
</file>